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microsoft.com/office/2016/11/relationships/changesInfo" Target="changesInfos/changesInfo1.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a:t>
            </a:r>
            <a:r>
              <a:rPr lang="ja-JP" altLang="en-US" sz="1200" b="1" dirty="0" smtClean="0">
                <a:solidFill>
                  <a:srgbClr val="002060"/>
                </a:solidFill>
                <a:latin typeface="游ゴシック" panose="020B0400000000000000" pitchFamily="50" charset="-128"/>
                <a:ea typeface="游ゴシック" panose="020B0400000000000000" pitchFamily="50" charset="-128"/>
              </a:rPr>
              <a:t>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a:t>
            </a:r>
            <a:r>
              <a:rPr lang="ja-JP" altLang="en-US" sz="1200" b="1" dirty="0" smtClean="0">
                <a:solidFill>
                  <a:srgbClr val="002060"/>
                </a:solidFill>
                <a:latin typeface="游ゴシック" panose="020B0400000000000000" pitchFamily="50" charset="-128"/>
                <a:ea typeface="游ゴシック" panose="020B0400000000000000" pitchFamily="50" charset="-128"/>
              </a:rPr>
              <a:t>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402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8">
                  <a:extLst>
                    <a:ext uri="{9D8B030D-6E8A-4147-A177-3AD203B41FA5}">
                      <a16:colId xmlns:a16="http://schemas.microsoft.com/office/drawing/2014/main"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334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7">
                  <a:extLst>
                    <a:ext uri="{9D8B030D-6E8A-4147-A177-3AD203B41FA5}">
                      <a16:colId xmlns:a16="http://schemas.microsoft.com/office/drawing/2014/main"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sp>
        <p:nvSpPr>
          <p:cNvPr id="15" name="テキスト ボックス 14">
            <a:extLst>
              <a:ext uri="{FF2B5EF4-FFF2-40B4-BE49-F238E27FC236}">
                <a16:creationId xmlns:a16="http://schemas.microsoft.com/office/drawing/2014/main"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val="3830884944"/>
                    </a:ext>
                  </a:extLst>
                </a:gridCol>
                <a:gridCol w="7240112">
                  <a:extLst>
                    <a:ext uri="{9D8B030D-6E8A-4147-A177-3AD203B41FA5}">
                      <a16:colId xmlns:a16="http://schemas.microsoft.com/office/drawing/2014/main"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11" name="テキスト ボックス 10">
            <a:extLst>
              <a:ext uri="{FF2B5EF4-FFF2-40B4-BE49-F238E27FC236}">
                <a16:creationId xmlns:a16="http://schemas.microsoft.com/office/drawing/2014/main"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30293"/>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6">
                  <a:extLst>
                    <a:ext uri="{9D8B030D-6E8A-4147-A177-3AD203B41FA5}">
                      <a16:colId xmlns:a16="http://schemas.microsoft.com/office/drawing/2014/main"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3218414"/>
                  </a:ext>
                </a:extLst>
              </a:tr>
            </a:tbl>
          </a:graphicData>
        </a:graphic>
      </p:graphicFrame>
      <p:sp>
        <p:nvSpPr>
          <p:cNvPr id="13" name="テキスト ボックス 12">
            <a:extLst>
              <a:ext uri="{FF2B5EF4-FFF2-40B4-BE49-F238E27FC236}">
                <a16:creationId xmlns:a16="http://schemas.microsoft.com/office/drawing/2014/main"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8282"/>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3">
                  <a:extLst>
                    <a:ext uri="{9D8B030D-6E8A-4147-A177-3AD203B41FA5}">
                      <a16:colId xmlns:a16="http://schemas.microsoft.com/office/drawing/2014/main"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画面に合わせる (4:3)</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2020-06-19T06:12:44Z</dcterms:modified>
</cp:coreProperties>
</file>