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</p:sldMasterIdLst>
  <p:sldIdLst>
    <p:sldId id="284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和歌山市" initials="w" lastIdx="1" clrIdx="0">
    <p:extLst>
      <p:ext uri="{19B8F6BF-5375-455C-9EA6-DF929625EA0E}">
        <p15:presenceInfo xmlns:p15="http://schemas.microsoft.com/office/powerpoint/2012/main" userId="和歌山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  <a:srgbClr val="CC99FF"/>
    <a:srgbClr val="CCCCFF"/>
    <a:srgbClr val="FFCCFF"/>
    <a:srgbClr val="FF6600"/>
    <a:srgbClr val="FF66CC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044" y="-3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2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99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56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25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2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13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90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46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7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42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2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514E-C6EC-4A55-9D33-0B6FAAA1AEA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2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kiyataisaku@city.wakayama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26A7E9C-73CD-4EEF-AAEE-2FCC9C427DF7}"/>
              </a:ext>
            </a:extLst>
          </p:cNvPr>
          <p:cNvSpPr/>
          <p:nvPr/>
        </p:nvSpPr>
        <p:spPr>
          <a:xfrm>
            <a:off x="476250" y="238124"/>
            <a:ext cx="5924550" cy="523875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令和７年度</a:t>
            </a:r>
            <a:r>
              <a:rPr kumimoji="1" lang="ja-JP" altLang="en-US" dirty="0"/>
              <a:t>　和歌山市まちなかの空き家を活用した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学生専用シェアハウスの整備に係る補助金　応募用紙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C3107-D685-480B-BBE6-257C67EF0EF1}"/>
              </a:ext>
            </a:extLst>
          </p:cNvPr>
          <p:cNvSpPr/>
          <p:nvPr/>
        </p:nvSpPr>
        <p:spPr>
          <a:xfrm>
            <a:off x="304800" y="947736"/>
            <a:ext cx="6267450" cy="5872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次の必要事項を記入してください。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◆応募者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◆改修しようとする空き家（空き室）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必ず電話で送達確認をお願いします。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（耐震・空家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対策課　☎</a:t>
            </a:r>
            <a:r>
              <a:rPr kumimoji="1" lang="en-US" altLang="ja-JP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073</a:t>
            </a:r>
            <a:r>
              <a:rPr kumimoji="1" lang="ja-JP" altLang="en-US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435-1091</a:t>
            </a:r>
            <a:r>
              <a:rPr kumimoji="1" lang="ja-JP" altLang="en-US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C07CB6E-220A-42F8-879B-492BFCAAF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72947"/>
              </p:ext>
            </p:extLst>
          </p:nvPr>
        </p:nvGraphicFramePr>
        <p:xfrm>
          <a:off x="476250" y="1552575"/>
          <a:ext cx="5819776" cy="1476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3026">
                  <a:extLst>
                    <a:ext uri="{9D8B030D-6E8A-4147-A177-3AD203B41FA5}">
                      <a16:colId xmlns:a16="http://schemas.microsoft.com/office/drawing/2014/main" val="3551410379"/>
                    </a:ext>
                  </a:extLst>
                </a:gridCol>
                <a:gridCol w="4476750">
                  <a:extLst>
                    <a:ext uri="{9D8B030D-6E8A-4147-A177-3AD203B41FA5}">
                      <a16:colId xmlns:a16="http://schemas.microsoft.com/office/drawing/2014/main" val="3503717833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住所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461559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3074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TEL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106129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0C530F7-9FCD-42E7-8C1E-0F89912A6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213092"/>
              </p:ext>
            </p:extLst>
          </p:nvPr>
        </p:nvGraphicFramePr>
        <p:xfrm>
          <a:off x="476249" y="3650455"/>
          <a:ext cx="5819776" cy="2466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2551">
                  <a:extLst>
                    <a:ext uri="{9D8B030D-6E8A-4147-A177-3AD203B41FA5}">
                      <a16:colId xmlns:a16="http://schemas.microsoft.com/office/drawing/2014/main" val="2538687176"/>
                    </a:ext>
                  </a:extLst>
                </a:gridCol>
                <a:gridCol w="4467225">
                  <a:extLst>
                    <a:ext uri="{9D8B030D-6E8A-4147-A177-3AD203B41FA5}">
                      <a16:colId xmlns:a16="http://schemas.microsoft.com/office/drawing/2014/main" val="4108979924"/>
                    </a:ext>
                  </a:extLst>
                </a:gridCol>
              </a:tblGrid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形式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一戸建て・長屋・共同住宅・その他（　　　　　　）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8107190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所在地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82931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予定する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専用個室数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915884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構造・階数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　　　造　　　　　　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657864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建築年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199207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07F476-3F5A-45C6-A551-597ACE607075}"/>
              </a:ext>
            </a:extLst>
          </p:cNvPr>
          <p:cNvSpPr/>
          <p:nvPr/>
        </p:nvSpPr>
        <p:spPr>
          <a:xfrm>
            <a:off x="414337" y="7318602"/>
            <a:ext cx="6029326" cy="206964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応募受付期間　</a:t>
            </a:r>
            <a:r>
              <a:rPr kumimoji="1" lang="ja-JP" altLang="en-US" sz="14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令和７年</a:t>
            </a:r>
            <a:r>
              <a:rPr kumimoji="1" lang="ja-JP" altLang="en-US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５月７日</a:t>
            </a:r>
            <a:r>
              <a:rPr kumimoji="1" lang="ja-JP" altLang="en-US" sz="14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（水）</a:t>
            </a:r>
            <a:r>
              <a:rPr kumimoji="1" lang="ja-JP" altLang="en-US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ja-JP" altLang="en-US" sz="14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６月６日</a:t>
            </a:r>
            <a:r>
              <a:rPr kumimoji="1" lang="ja-JP" altLang="en-US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（金）</a:t>
            </a:r>
            <a:r>
              <a:rPr kumimoji="1" lang="en-US" altLang="ja-JP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必着</a:t>
            </a:r>
            <a:endParaRPr kumimoji="1" lang="en-US" altLang="ja-JP" sz="1400" b="1" u="sng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kumimoji="1" lang="en-US" altLang="ja-JP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この用紙を下記提出先までご提出ください。</a:t>
            </a:r>
            <a:endParaRPr kumimoji="1" lang="en-US" altLang="ja-JP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kumimoji="1" lang="en-US" altLang="ja-JP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郵送⇒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sz="1100" dirty="0">
                <a:solidFill>
                  <a:schemeClr val="tx1"/>
                </a:solidFill>
              </a:rPr>
              <a:t>640-8511 </a:t>
            </a:r>
            <a:r>
              <a:rPr lang="ja-JP" altLang="en-US" sz="1100" dirty="0">
                <a:solidFill>
                  <a:schemeClr val="tx1"/>
                </a:solidFill>
              </a:rPr>
              <a:t>和歌山市七番丁</a:t>
            </a:r>
            <a:r>
              <a:rPr lang="en-US" altLang="ja-JP" sz="1100" dirty="0">
                <a:solidFill>
                  <a:schemeClr val="tx1"/>
                </a:solidFill>
              </a:rPr>
              <a:t>23</a:t>
            </a:r>
            <a:r>
              <a:rPr lang="ja-JP" altLang="en-US" sz="1100" dirty="0">
                <a:solidFill>
                  <a:schemeClr val="tx1"/>
                </a:solidFill>
              </a:rPr>
              <a:t>番地　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100">
                <a:solidFill>
                  <a:schemeClr val="tx1"/>
                </a:solidFill>
              </a:rPr>
              <a:t>　</a:t>
            </a:r>
            <a:r>
              <a:rPr lang="ja-JP" altLang="en-US" sz="1100" smtClean="0">
                <a:solidFill>
                  <a:schemeClr val="tx1"/>
                </a:solidFill>
              </a:rPr>
              <a:t>　　　</a:t>
            </a:r>
            <a:r>
              <a:rPr lang="ja-JP" altLang="en-US" sz="1100" smtClean="0">
                <a:solidFill>
                  <a:schemeClr val="tx1"/>
                </a:solidFill>
              </a:rPr>
              <a:t>和歌山市</a:t>
            </a:r>
            <a:r>
              <a:rPr lang="ja-JP" altLang="en-US" sz="1100" dirty="0">
                <a:solidFill>
                  <a:schemeClr val="tx1"/>
                </a:solidFill>
              </a:rPr>
              <a:t>役所都市建設局建築</a:t>
            </a:r>
            <a:r>
              <a:rPr lang="ja-JP" altLang="en-US" sz="1100" dirty="0" smtClean="0">
                <a:solidFill>
                  <a:schemeClr val="tx1"/>
                </a:solidFill>
              </a:rPr>
              <a:t>住宅部耐震・空家</a:t>
            </a:r>
            <a:r>
              <a:rPr lang="ja-JP" altLang="en-US" sz="1100" dirty="0">
                <a:solidFill>
                  <a:schemeClr val="tx1"/>
                </a:solidFill>
              </a:rPr>
              <a:t>対策課宛</a:t>
            </a:r>
            <a:endParaRPr lang="en-US" altLang="ja-JP" sz="1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073-435-1277</a:t>
            </a: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メール⇒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akiyataisaku@city.wakayama.lg.jp</a:t>
            </a:r>
            <a:endParaRPr kumimoji="1"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必ず電話で送達確認を行ってください。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☎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073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435-1091</a:t>
            </a:r>
          </a:p>
        </p:txBody>
      </p:sp>
    </p:spTree>
    <p:extLst>
      <p:ext uri="{BB962C8B-B14F-4D97-AF65-F5344CB8AC3E}">
        <p14:creationId xmlns:p14="http://schemas.microsoft.com/office/powerpoint/2010/main" val="221791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5006</TotalTime>
  <Words>180</Words>
  <Application>Microsoft Office PowerPoint</Application>
  <PresentationFormat>A4 210 x 297 mm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和歌山市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和歌山市</dc:creator>
  <cp:lastModifiedBy>和歌山市</cp:lastModifiedBy>
  <cp:revision>260</cp:revision>
  <cp:lastPrinted>2022-04-04T00:52:25Z</cp:lastPrinted>
  <dcterms:created xsi:type="dcterms:W3CDTF">2022-01-05T00:57:59Z</dcterms:created>
  <dcterms:modified xsi:type="dcterms:W3CDTF">2025-03-28T02:30:53Z</dcterms:modified>
</cp:coreProperties>
</file>